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9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7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0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3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8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9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0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2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0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98C7-087F-4A8D-B526-A26B898A7D1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42C3-206E-42BC-A19C-BF692D0DF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9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3027" y="1460053"/>
            <a:ext cx="7186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afternoon!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8400"/>
            <a:ext cx="1219200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nteresting   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popular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antastic       exciting      famous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650" y="3576935"/>
            <a:ext cx="11442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This book is the most exciting.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This book is more popular than that book.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28891"/>
              </p:ext>
            </p:extLst>
          </p:nvPr>
        </p:nvGraphicFramePr>
        <p:xfrm>
          <a:off x="0" y="114291"/>
          <a:ext cx="12192001" cy="648970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741876">
                  <a:extLst>
                    <a:ext uri="{9D8B030D-6E8A-4147-A177-3AD203B41FA5}">
                      <a16:colId xmlns:a16="http://schemas.microsoft.com/office/drawing/2014/main" val="2324466524"/>
                    </a:ext>
                  </a:extLst>
                </a:gridCol>
                <a:gridCol w="4208207">
                  <a:extLst>
                    <a:ext uri="{9D8B030D-6E8A-4147-A177-3AD203B41FA5}">
                      <a16:colId xmlns:a16="http://schemas.microsoft.com/office/drawing/2014/main" val="86866094"/>
                    </a:ext>
                  </a:extLst>
                </a:gridCol>
                <a:gridCol w="4241918">
                  <a:extLst>
                    <a:ext uri="{9D8B030D-6E8A-4147-A177-3AD203B41FA5}">
                      <a16:colId xmlns:a16="http://schemas.microsoft.com/office/drawing/2014/main" val="3779251858"/>
                    </a:ext>
                  </a:extLst>
                </a:gridCol>
              </a:tblGrid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Положительная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Сравнительная</a:t>
                      </a:r>
                      <a:endParaRPr lang="ru-RU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Превосходная</a:t>
                      </a:r>
                      <a:endParaRPr lang="ru-RU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464441497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beautiful 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beautiful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beautiful</a:t>
                      </a:r>
                      <a:endParaRPr lang="ru-RU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968270804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comfortable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comfortable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comfortable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149735431"/>
                  </a:ext>
                </a:extLst>
              </a:tr>
              <a:tr h="622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expensive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expensive</a:t>
                      </a: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expensive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400011207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wonderful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wonderful</a:t>
                      </a: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wonderful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464938680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dangerous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most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dangerous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414568829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intelligent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intelligent</a:t>
                      </a: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intelligent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433341491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difficult</a:t>
                      </a: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difficult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41666951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</a:t>
                      </a: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modern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modern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606446837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useful</a:t>
                      </a: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most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2840145105"/>
                  </a:ext>
                </a:extLst>
              </a:tr>
              <a:tr h="5867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generous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  <a:r>
                        <a:rPr lang="en-US" sz="3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generous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most generous</a:t>
                      </a:r>
                      <a:endParaRPr lang="ru-RU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3056915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7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998" y="2032864"/>
            <a:ext cx="6258445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Have – had – had</a:t>
            </a:r>
          </a:p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Tell – told -told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856" y="1453634"/>
            <a:ext cx="8134344" cy="258532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task</a:t>
            </a:r>
            <a:r>
              <a:rPr lang="ru-RU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выучить новые слова на странице 16, упр. 8.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1978"/>
            <a:ext cx="12191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eter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icked a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eck of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ickled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ers; </a:t>
            </a:r>
          </a:p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eck of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ickled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ers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eter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icked. 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4862286"/>
            <a:ext cx="12192000" cy="14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43429" y="501145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pick –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собирать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peck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пучок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ickled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- маринованный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6134" y="-166018"/>
            <a:ext cx="15433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[p]</a:t>
            </a:r>
            <a:endParaRPr lang="ru-RU" sz="6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38" y="1680470"/>
            <a:ext cx="2824183" cy="1882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839" y="-2715"/>
            <a:ext cx="2451139" cy="17154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2105010" cy="1712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197" y="43545"/>
            <a:ext cx="2312670" cy="1872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054" y="-2715"/>
            <a:ext cx="2028176" cy="1875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092" y="1"/>
            <a:ext cx="2356662" cy="1763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42" y="1734461"/>
            <a:ext cx="2808513" cy="18723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9" y="3628578"/>
            <a:ext cx="2394852" cy="23948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2171" y="5934670"/>
            <a:ext cx="1159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15" y="2670632"/>
            <a:ext cx="3483430" cy="348343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85985" y="5954775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64" y="1502024"/>
            <a:ext cx="4731871" cy="47318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040627" y="5934670"/>
            <a:ext cx="35702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the biggest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97" y="2750848"/>
            <a:ext cx="28232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cabbage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7605" cy="2612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06" y="0"/>
            <a:ext cx="3550149" cy="26125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39708" y="2731064"/>
            <a:ext cx="20986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carrot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60" y="33705"/>
            <a:ext cx="2947260" cy="27171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79472" y="2750848"/>
            <a:ext cx="2005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566"/>
            <a:ext cx="2709907" cy="2028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2197" y="5848985"/>
            <a:ext cx="1912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an egg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03" y="3816464"/>
            <a:ext cx="2450804" cy="171312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81697" y="5848985"/>
            <a:ext cx="24144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pepper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17" y="3730108"/>
            <a:ext cx="3174865" cy="21188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806504" y="5885090"/>
            <a:ext cx="1691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 boil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81297" y="5885090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 fry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51" y="3658566"/>
            <a:ext cx="3502375" cy="219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2114" y="484164"/>
            <a:ext cx="32657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to boil</a:t>
            </a: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 egg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carrot</a:t>
            </a: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 pepper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heese</a:t>
            </a: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cabbage</a:t>
            </a:r>
          </a:p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to fry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82" y="1891461"/>
            <a:ext cx="2430570" cy="1979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0584" cy="1871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46" y="4802312"/>
            <a:ext cx="2030144" cy="1871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2" y="2203718"/>
            <a:ext cx="2434948" cy="1823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4" y="4654884"/>
            <a:ext cx="2450804" cy="1713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51" y="251157"/>
            <a:ext cx="2804403" cy="1871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216"/>
            <a:ext cx="2822693" cy="18838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9944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18292" y="9944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061631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1654" y="2203718"/>
            <a:ext cx="779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02677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1368" y="4411495"/>
            <a:ext cx="7168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61307" y="4654884"/>
            <a:ext cx="811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71101"/>
              </p:ext>
            </p:extLst>
          </p:nvPr>
        </p:nvGraphicFramePr>
        <p:xfrm>
          <a:off x="0" y="1034986"/>
          <a:ext cx="12192000" cy="5870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7830">
                  <a:extLst>
                    <a:ext uri="{9D8B030D-6E8A-4147-A177-3AD203B41FA5}">
                      <a16:colId xmlns:a16="http://schemas.microsoft.com/office/drawing/2014/main" val="2682911984"/>
                    </a:ext>
                  </a:extLst>
                </a:gridCol>
                <a:gridCol w="3730170">
                  <a:extLst>
                    <a:ext uri="{9D8B030D-6E8A-4147-A177-3AD203B41FA5}">
                      <a16:colId xmlns:a16="http://schemas.microsoft.com/office/drawing/2014/main" val="123351609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80003016"/>
                    </a:ext>
                  </a:extLst>
                </a:gridCol>
              </a:tblGrid>
              <a:tr h="3643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like to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favourite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food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don`t like to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 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sister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fry\ boil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cabbage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eggs</a:t>
                      </a:r>
                      <a:endParaRPr lang="ru-RU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04289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6995" y="0"/>
            <a:ext cx="8614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I like to eat cabbage.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5379" y="646277"/>
            <a:ext cx="19816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37722" y="646276"/>
            <a:ext cx="31357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small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3517" y="646276"/>
            <a:ext cx="47596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small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5379" y="1836448"/>
            <a:ext cx="1212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7570" y="1836448"/>
            <a:ext cx="27943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bigg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1925" y="1836448"/>
            <a:ext cx="44181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bigg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5379" y="3360449"/>
            <a:ext cx="1808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tasty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73887" y="3360449"/>
            <a:ext cx="2749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tasti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3358" y="3360449"/>
            <a:ext cx="45865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tasti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5379" y="5073134"/>
            <a:ext cx="1681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250" y="5073134"/>
            <a:ext cx="2836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grey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71462" y="5138839"/>
            <a:ext cx="44598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grey</a:t>
            </a:r>
            <a:r>
              <a:rPr lang="en-US" sz="6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endParaRPr lang="ru-RU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5" y="598714"/>
            <a:ext cx="2728685" cy="27286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00" y="137050"/>
            <a:ext cx="1209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 monkey is funnier …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dog.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The doll is … tall … the teddy bear.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1" y="4060372"/>
            <a:ext cx="1978011" cy="2797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115" y="4238172"/>
            <a:ext cx="2137229" cy="2137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62907" y="244771"/>
            <a:ext cx="14366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then</a:t>
            </a:r>
            <a:endParaRPr lang="ru-RU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490" y="2865734"/>
            <a:ext cx="1069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3479" y="2865734"/>
            <a:ext cx="10695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as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499" y="1096055"/>
            <a:ext cx="1716832" cy="17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377" t="57090" r="29151" b="11683"/>
          <a:stretch/>
        </p:blipFill>
        <p:spPr>
          <a:xfrm>
            <a:off x="0" y="863598"/>
            <a:ext cx="12192000" cy="52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265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2018-02-04T14:01:01Z</dcterms:created>
  <dcterms:modified xsi:type="dcterms:W3CDTF">2018-04-10T07:33:48Z</dcterms:modified>
</cp:coreProperties>
</file>