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67" r:id="rId4"/>
    <p:sldId id="268" r:id="rId5"/>
    <p:sldId id="258" r:id="rId6"/>
    <p:sldId id="262" r:id="rId7"/>
    <p:sldId id="259" r:id="rId8"/>
    <p:sldId id="260" r:id="rId9"/>
    <p:sldId id="257" r:id="rId10"/>
    <p:sldId id="261" r:id="rId11"/>
    <p:sldId id="265" r:id="rId12"/>
    <p:sldId id="264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4E2118-B40B-46D5-B948-F0592B47597E}" type="datetimeFigureOut">
              <a:rPr lang="ru-RU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47E113-30D0-4318-9875-6C216696D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D61BAB-F902-436F-B408-D096D3FA2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053D8865-3342-4366-9D8C-D6324A1B167D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ED938862-10A5-4AC6-BE7F-318D70624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69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65EFD-EE68-4BAC-B94B-593EB33F5F67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85DB7-351F-4D94-8DEE-B45857DC74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6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65EFD-EE68-4BAC-B94B-593EB33F5F67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85DB7-351F-4D94-8DEE-B45857DC74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379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65EFD-EE68-4BAC-B94B-593EB33F5F67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85DB7-351F-4D94-8DEE-B45857DC74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59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65EFD-EE68-4BAC-B94B-593EB33F5F67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85DB7-351F-4D94-8DEE-B45857DC74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44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65EFD-EE68-4BAC-B94B-593EB33F5F67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85DB7-351F-4D94-8DEE-B45857DC74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08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65EFD-EE68-4BAC-B94B-593EB33F5F67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85DB7-351F-4D94-8DEE-B45857DC74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83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95273-EC18-4860-B434-79673D1EB6B1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303BB-D577-4635-954C-3A64BC339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004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40CB9-A697-4C97-8751-9E8577252DCA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BB332-1E5F-4899-B2F1-F0D1560D30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97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8085B3-9E7B-42CA-A971-A06D7EF3BA0E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541FE-936A-4E3A-A1AE-B8C6C12571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83342-03B4-4D62-81C1-EABDAB7FD37D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5227C-F77E-4120-8C26-21A5FAA70B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40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27A8BF-82BF-49BB-B23F-F32678960C14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B56F7-B849-4F40-A7A9-008AD2A4B4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9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457F1-7C69-421F-BF52-4E1222E56259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6D9AA-EA62-42AF-ACC1-0799E116D0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74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F66933-2EBB-4D8D-B4B2-66F1B1BCED4E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6BACF-CE47-420E-8542-1CD6623180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62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6821F-D6F0-4396-99CB-888CFB6DAEDA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1D5DA-02B5-4343-8276-738E793297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0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F0F27F-C869-48F8-94C6-66B557F106C5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66532-4B45-4137-9363-CBF1772C60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6CF88-13D8-4D9D-99EF-ACA48DE07D78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5C55C-0AEF-4A33-A540-FAA0B37237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7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7A65EFD-EE68-4BAC-B94B-593EB33F5F67}" type="datetimeFigureOut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2685DB7-351F-4D94-8DEE-B45857DC74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5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ssian-kenguru.ru/konkursy/russkii-medvezhonok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mu.cerm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k-talant.r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ebras.ru/bebras16/main/go/p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russian-kenguru.ru/konkursy/british-bulldo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dv.r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russian-kenguru.ru/konkursy/kit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ssian-kenguru.ru/konkursy/kengu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runodog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1763688" y="1844824"/>
            <a:ext cx="5688632" cy="29083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Georgia" pitchFamily="18" charset="0"/>
              </a:rPr>
              <a:t>Олимпиады </a:t>
            </a:r>
            <a:r>
              <a:rPr lang="ru-RU" dirty="0" smtClean="0">
                <a:latin typeface="Georgia" pitchFamily="18" charset="0"/>
              </a:rPr>
              <a:t>для учащихся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начальной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igabaza.ru/images/16/30053/m28d1309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15" r="16089" b="14507"/>
          <a:stretch>
            <a:fillRect/>
          </a:stretch>
        </p:blipFill>
        <p:spPr bwMode="auto">
          <a:xfrm>
            <a:off x="5211763" y="1484313"/>
            <a:ext cx="32480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764704"/>
            <a:ext cx="496855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Русский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anose="020B0603020102020204" pitchFamily="34" charset="0"/>
                <a:cs typeface="+mn-cs"/>
              </a:rPr>
              <a:t>медвежонок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1237986" y="2879393"/>
            <a:ext cx="3960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Georgia" pitchFamily="18" charset="0"/>
              </a:rPr>
              <a:t>всероссийский конкурс по русскому  языку</a:t>
            </a: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538163" y="5661025"/>
            <a:ext cx="7921625" cy="4619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Georgia" pitchFamily="18" charset="0"/>
                <a:hlinkClick r:id="rId3"/>
              </a:rPr>
              <a:t>russian-kenguru.ru/</a:t>
            </a:r>
            <a:r>
              <a:rPr lang="en-US" sz="2400" dirty="0" err="1">
                <a:latin typeface="Georgia" pitchFamily="18" charset="0"/>
                <a:hlinkClick r:id="rId3"/>
              </a:rPr>
              <a:t>konkursy</a:t>
            </a:r>
            <a:r>
              <a:rPr lang="en-US" sz="2400" dirty="0">
                <a:latin typeface="Georgia" pitchFamily="18" charset="0"/>
                <a:hlinkClick r:id="rId3"/>
              </a:rPr>
              <a:t>/</a:t>
            </a:r>
            <a:r>
              <a:rPr lang="en-US" sz="2400" dirty="0" err="1">
                <a:latin typeface="Georgia" pitchFamily="18" charset="0"/>
                <a:hlinkClick r:id="rId3"/>
              </a:rPr>
              <a:t>russkii-medvezhonok</a:t>
            </a:r>
            <a:r>
              <a:rPr lang="ru-RU" sz="2400" dirty="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imn.chernyahovsk.ru/upload/main/bea/beac4eb6193728cad59eb6f05f62bd4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836613"/>
            <a:ext cx="36099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1124744"/>
            <a:ext cx="4968552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Franklin Gothic Medium" panose="020B0603020102020204" pitchFamily="34" charset="0"/>
                <a:cs typeface="+mn-cs"/>
              </a:rPr>
              <a:t>ЭМУ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1187450" y="2852738"/>
            <a:ext cx="39608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Georgia" pitchFamily="18" charset="0"/>
              </a:rPr>
              <a:t>Международный дистанционный конкурс</a:t>
            </a: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664619" y="5511602"/>
            <a:ext cx="7921625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  <a:hlinkClick r:id="rId3"/>
              </a:rPr>
              <a:t>emu.cerm.ru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userapi.com/c622418/v622418457/3b5c5/aaFA60tho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719538" cy="3902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02933" y="692696"/>
            <a:ext cx="3254032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Franklin Gothic Medium" panose="020B0603020102020204" pitchFamily="34" charset="0"/>
              </a:rPr>
              <a:t>"Таланты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Franklin Gothic Medium" panose="020B0603020102020204" pitchFamily="34" charset="0"/>
              </a:rPr>
              <a:t>России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anose="020B0603020102020204" pitchFamily="34" charset="0"/>
              </a:rPr>
              <a:t>"</a:t>
            </a: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971550" y="2565400"/>
            <a:ext cx="43211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Georgia" pitchFamily="18" charset="0"/>
              </a:rPr>
              <a:t>Фестиваль международных и всероссийских дистанционных конкурсов</a:t>
            </a:r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539552" y="5747522"/>
            <a:ext cx="8064896" cy="5857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Georgia" pitchFamily="18" charset="0"/>
                <a:hlinkClick r:id="rId3"/>
              </a:rPr>
              <a:t>dk-talant.ru</a:t>
            </a:r>
            <a:r>
              <a:rPr lang="ru-RU" sz="3200" b="1" dirty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ontent.schools.by/cache/a4/43/a4438a3f9c1dcff6aeef1c2bbb70c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228950" cy="335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836712"/>
            <a:ext cx="3888432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Franklin Gothic Medium" panose="020B0603020102020204" pitchFamily="34" charset="0"/>
                <a:cs typeface="+mn-cs"/>
              </a:rPr>
              <a:t>Бобер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827088" y="2349500"/>
            <a:ext cx="41767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Georgia" pitchFamily="18" charset="0"/>
              </a:rPr>
              <a:t>международный конкурс по информатике и информационным технологиям</a:t>
            </a: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600422" y="5589240"/>
            <a:ext cx="8004026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Georgia" pitchFamily="18" charset="0"/>
                <a:hlinkClick r:id="rId3"/>
              </a:rPr>
              <a:t>bebras.ru/bebras16/main/go/p</a:t>
            </a:r>
            <a:r>
              <a:rPr lang="ru-RU" sz="3200" dirty="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3912" t="11578" r="42805" b="70768"/>
          <a:stretch/>
        </p:blipFill>
        <p:spPr>
          <a:xfrm>
            <a:off x="5148064" y="692696"/>
            <a:ext cx="3240361" cy="22952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3241" y="963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solidFill>
                  <a:srgbClr val="FFC000"/>
                </a:solidFill>
                <a:latin typeface="Franklin Gothic Medium" panose="020B0603020102020204" pitchFamily="34" charset="0"/>
              </a:rPr>
              <a:t>Солнечный свет</a:t>
            </a:r>
            <a:endParaRPr lang="ru-RU" sz="5400" b="1" spc="50" dirty="0">
              <a:ln w="11430"/>
              <a:solidFill>
                <a:srgbClr val="FFC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23859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>
                <a:solidFill>
                  <a:prstClr val="black"/>
                </a:solidFill>
                <a:latin typeface="Georgia" pitchFamily="18" charset="0"/>
              </a:rPr>
              <a:t>б</a:t>
            </a:r>
            <a:r>
              <a:rPr lang="ru-RU" sz="3200" dirty="0" smtClean="0">
                <a:solidFill>
                  <a:prstClr val="black"/>
                </a:solidFill>
                <a:latin typeface="Georgia" pitchFamily="18" charset="0"/>
              </a:rPr>
              <a:t>ыстрые онлайн-олимпиады</a:t>
            </a:r>
            <a:endParaRPr lang="ru-RU" sz="32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241" y="5373216"/>
            <a:ext cx="8061207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https://solncesvet.ru</a:t>
            </a:r>
            <a:endParaRPr lang="ru-RU" sz="2800" b="1" u="sng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2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157192"/>
            <a:ext cx="8071444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http://olimpiado.ru</a:t>
            </a:r>
            <a:endParaRPr lang="ru-RU" sz="2800" b="1" u="sng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5735" y="30689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Georgia" pitchFamily="18" charset="0"/>
              </a:rPr>
              <a:t>Всероссийские олимпиады школьников</a:t>
            </a:r>
            <a:endParaRPr lang="ru-RU" sz="3200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133" t="9501" r="54981" b="79077"/>
          <a:stretch/>
        </p:blipFill>
        <p:spPr>
          <a:xfrm>
            <a:off x="539552" y="1268759"/>
            <a:ext cx="8071444" cy="16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589240"/>
            <a:ext cx="799288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https://mega-talant.com/olympiada</a:t>
            </a:r>
            <a:endParaRPr lang="ru-RU" sz="2800" b="1" u="sng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087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solidFill>
                  <a:schemeClr val="accent3"/>
                </a:solidFill>
                <a:latin typeface="Franklin Gothic Medium" panose="020B0603020102020204" pitchFamily="34" charset="0"/>
              </a:rPr>
              <a:t>Мега</a:t>
            </a:r>
            <a:r>
              <a:rPr lang="ru-RU" sz="5400" b="1" spc="50" dirty="0" smtClean="0">
                <a:ln w="11430"/>
                <a:solidFill>
                  <a:srgbClr val="FFC000"/>
                </a:solidFill>
                <a:latin typeface="Franklin Gothic Medium" panose="020B0603020102020204" pitchFamily="34" charset="0"/>
              </a:rPr>
              <a:t>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талант</a:t>
            </a:r>
            <a:endParaRPr lang="ru-RU" sz="5400" b="1" spc="50" dirty="0">
              <a:ln w="11430"/>
              <a:solidFill>
                <a:schemeClr val="accent3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7809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Georgia" panose="02040502050405020303" pitchFamily="18" charset="0"/>
              </a:rPr>
              <a:t>массовые </a:t>
            </a:r>
            <a:r>
              <a:rPr lang="ru-RU" sz="3200" dirty="0">
                <a:latin typeface="Georgia" panose="02040502050405020303" pitchFamily="18" charset="0"/>
              </a:rPr>
              <a:t>международные школьные олимпиады</a:t>
            </a:r>
          </a:p>
          <a:p>
            <a:r>
              <a:rPr lang="ru-RU" sz="3200" dirty="0">
                <a:latin typeface="Georgia" panose="02040502050405020303" pitchFamily="18" charset="0"/>
              </a:rPr>
              <a:t>по 29 предметам для 1-11 классов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5133" t="9501" r="72138" b="82192"/>
          <a:stretch/>
        </p:blipFill>
        <p:spPr>
          <a:xfrm>
            <a:off x="3203848" y="879911"/>
            <a:ext cx="5465427" cy="19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3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8805" y="980728"/>
            <a:ext cx="453650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cs typeface="+mn-cs"/>
              </a:rPr>
              <a:t>British </a:t>
            </a:r>
            <a:endParaRPr lang="ru-RU" sz="5400" b="1" spc="50" dirty="0">
              <a:ln w="11430"/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cs typeface="+mn-cs"/>
              </a:rPr>
              <a:t>Bulldog</a:t>
            </a:r>
            <a:endParaRPr lang="ru-RU" sz="5400" b="1" spc="50" dirty="0">
              <a:ln w="11430"/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cs typeface="+mn-cs"/>
            </a:endParaRP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1042988" y="3429000"/>
            <a:ext cx="41767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Georgia" pitchFamily="18" charset="0"/>
              </a:rPr>
              <a:t>всероссийский конкурс по английскому языку</a:t>
            </a: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683568" y="5431046"/>
            <a:ext cx="7848600" cy="5238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  <a:hlinkClick r:id="rId2"/>
              </a:rPr>
              <a:t>russian-kenguru.ru/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Georgia" pitchFamily="18" charset="0"/>
                <a:hlinkClick r:id="rId2"/>
              </a:rPr>
              <a:t>konkursy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  <a:hlinkClick r:id="rId2"/>
              </a:rPr>
              <a:t>/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Georgia" pitchFamily="18" charset="0"/>
                <a:hlinkClick r:id="rId2"/>
              </a:rPr>
              <a:t>british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  <a:hlinkClick r:id="rId2"/>
              </a:rPr>
              <a:t>-bulldog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471865"/>
            <a:ext cx="3581108" cy="2824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natapop.ru/2012-2013/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8085132" cy="160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2988" y="2049463"/>
            <a:ext cx="74168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Georgia" pitchFamily="18" charset="0"/>
              </a:rPr>
              <a:t>Конкурсы по следующим дисциплинам: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sz="2800" dirty="0">
                <a:latin typeface="Georgia" pitchFamily="18" charset="0"/>
              </a:rPr>
              <a:t>обучение грамоте (1-й класс); 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sz="2800" dirty="0">
                <a:latin typeface="Georgia" pitchFamily="18" charset="0"/>
              </a:rPr>
              <a:t>русский язык (2-4 классы); 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sz="2800" dirty="0">
                <a:latin typeface="Georgia" pitchFamily="18" charset="0"/>
              </a:rPr>
              <a:t>литературное чтение (2-4 классы);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sz="2800" dirty="0">
                <a:latin typeface="Georgia" pitchFamily="18" charset="0"/>
              </a:rPr>
              <a:t>окружающий мир (1-4 классы);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sz="2800" dirty="0">
                <a:latin typeface="Georgia" pitchFamily="18" charset="0"/>
              </a:rPr>
              <a:t>математика (1-4 классы); 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sz="2800" dirty="0">
                <a:latin typeface="Georgia" pitchFamily="18" charset="0"/>
              </a:rPr>
              <a:t>английский язык (2-4 классы); 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sz="2800" dirty="0">
                <a:latin typeface="Georgia" pitchFamily="18" charset="0"/>
              </a:rPr>
              <a:t>немецкий язык (2-4 классы).</a:t>
            </a: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85145" y="5620242"/>
            <a:ext cx="7848600" cy="584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Georgia" pitchFamily="18" charset="0"/>
                <a:hlinkClick r:id="rId3"/>
              </a:rPr>
              <a:t>www.mldv.ru</a:t>
            </a:r>
            <a:r>
              <a:rPr lang="ru-RU" sz="3200" dirty="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006" y="924225"/>
            <a:ext cx="388843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ranklin Gothic Medium" panose="020B0603020102020204" pitchFamily="34" charset="0"/>
                <a:cs typeface="+mn-cs"/>
              </a:rPr>
              <a:t>КИТ</a:t>
            </a: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1042988" y="2708275"/>
            <a:ext cx="36004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Georgia" pitchFamily="18" charset="0"/>
              </a:rPr>
              <a:t>всероссийский игровой конкурс по информатике</a:t>
            </a: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611560" y="5400449"/>
            <a:ext cx="7848600" cy="5857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Georgia" pitchFamily="18" charset="0"/>
                <a:hlinkClick r:id="rId2"/>
              </a:rPr>
              <a:t>russian-kenguru.ru/</a:t>
            </a:r>
            <a:r>
              <a:rPr lang="en-US" sz="3200" dirty="0" err="1">
                <a:latin typeface="Georgia" pitchFamily="18" charset="0"/>
                <a:hlinkClick r:id="rId2"/>
              </a:rPr>
              <a:t>konkursy</a:t>
            </a:r>
            <a:r>
              <a:rPr lang="en-US" sz="3200" dirty="0">
                <a:latin typeface="Georgia" pitchFamily="18" charset="0"/>
                <a:hlinkClick r:id="rId2"/>
              </a:rPr>
              <a:t>/kit</a:t>
            </a:r>
            <a:r>
              <a:rPr lang="ru-RU" sz="3200" dirty="0">
                <a:latin typeface="Georgia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533" y="1988840"/>
            <a:ext cx="3669555" cy="2843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lhschool.ucoz.ru/2016/april/kengur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341438"/>
            <a:ext cx="37909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99992" y="849486"/>
            <a:ext cx="388843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anose="020B0603020102020204" pitchFamily="34" charset="0"/>
                <a:cs typeface="+mn-cs"/>
              </a:rPr>
              <a:t>Кенгуру</a:t>
            </a: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4859338" y="2492375"/>
            <a:ext cx="35290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Georgia" pitchFamily="18" charset="0"/>
              </a:rPr>
              <a:t>международный конкурс по математике</a:t>
            </a: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503461" y="5439990"/>
            <a:ext cx="7993062" cy="5857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Georgia" pitchFamily="18" charset="0"/>
                <a:hlinkClick r:id="rId4"/>
              </a:rPr>
              <a:t>russian-kenguru.ru/</a:t>
            </a:r>
            <a:r>
              <a:rPr lang="en-US" sz="3200" dirty="0" err="1">
                <a:latin typeface="Georgia" pitchFamily="18" charset="0"/>
                <a:hlinkClick r:id="rId4"/>
              </a:rPr>
              <a:t>konkursy</a:t>
            </a:r>
            <a:r>
              <a:rPr lang="en-US" sz="3200" dirty="0">
                <a:latin typeface="Georgia" pitchFamily="18" charset="0"/>
                <a:hlinkClick r:id="rId4"/>
              </a:rPr>
              <a:t>/</a:t>
            </a:r>
            <a:r>
              <a:rPr lang="en-US" sz="3200" dirty="0" err="1">
                <a:latin typeface="Georgia" pitchFamily="18" charset="0"/>
                <a:hlinkClick r:id="rId4"/>
              </a:rPr>
              <a:t>kenguru</a:t>
            </a:r>
            <a:r>
              <a:rPr lang="ru-RU" sz="3200" dirty="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571641" y="5517232"/>
            <a:ext cx="7848600" cy="647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Georgia" pitchFamily="18" charset="0"/>
                <a:hlinkClick r:id="rId2"/>
              </a:rPr>
              <a:t>runodog.ru</a:t>
            </a:r>
            <a:r>
              <a:rPr lang="ru-RU" sz="3600" dirty="0">
                <a:latin typeface="Georgia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30" y="785842"/>
            <a:ext cx="5731221" cy="3240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4005064"/>
            <a:ext cx="74486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</a:rPr>
              <a:t>конкурс на знание истории мировой художественной 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</TotalTime>
  <Words>141</Words>
  <Application>Microsoft Office PowerPoint</Application>
  <PresentationFormat>Экран (4:3)</PresentationFormat>
  <Paragraphs>47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Medium</vt:lpstr>
      <vt:lpstr>Garamond</vt:lpstr>
      <vt:lpstr>Georgia</vt:lpstr>
      <vt:lpstr>Times New Roman</vt:lpstr>
      <vt:lpstr>Wingdings</vt:lpstr>
      <vt:lpstr>Натуральные материалы</vt:lpstr>
      <vt:lpstr>Олимпиады для учащихся начальной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Олимпиады для обучающихся начальной школы</dc:title>
  <dc:creator>Оля</dc:creator>
  <cp:lastModifiedBy>Пользователь</cp:lastModifiedBy>
  <cp:revision>17</cp:revision>
  <dcterms:created xsi:type="dcterms:W3CDTF">2017-04-22T12:00:20Z</dcterms:created>
  <dcterms:modified xsi:type="dcterms:W3CDTF">2019-05-15T08:48:23Z</dcterms:modified>
</cp:coreProperties>
</file>